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64" r:id="rId5"/>
    <p:sldId id="259" r:id="rId6"/>
    <p:sldId id="260" r:id="rId7"/>
    <p:sldId id="270" r:id="rId8"/>
    <p:sldId id="261" r:id="rId9"/>
    <p:sldId id="262" r:id="rId10"/>
    <p:sldId id="271" r:id="rId11"/>
    <p:sldId id="263" r:id="rId12"/>
    <p:sldId id="266" r:id="rId13"/>
    <p:sldId id="272" r:id="rId14"/>
    <p:sldId id="268" r:id="rId15"/>
    <p:sldId id="267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4273" autoAdjust="0"/>
  </p:normalViewPr>
  <p:slideViewPr>
    <p:cSldViewPr snapToGrid="0">
      <p:cViewPr varScale="1">
        <p:scale>
          <a:sx n="44" d="100"/>
          <a:sy n="44" d="100"/>
        </p:scale>
        <p:origin x="207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FEF67-8235-4E53-A89B-69EF9A1EA598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F572C7-929E-48D9-B43E-83A41BB1D9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39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Want to emphasize that as we deal with our own relative</a:t>
            </a:r>
            <a:r>
              <a:rPr lang="en-US" baseline="0" dirty="0" smtClean="0"/>
              <a:t> insignificance, we are important to God.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This is clearly revealed in His word.  It is His way!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75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27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Emphasis</a:t>
            </a:r>
            <a:r>
              <a:rPr lang="en-US" baseline="0" dirty="0" smtClean="0"/>
              <a:t> for this passage.  The tender love Jesus showed for the children.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“receive the kingdom as a little child” (Born again!, cf. John 3:3-5)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97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HUMILITY</a:t>
            </a:r>
            <a:r>
              <a:rPr lang="en-US" baseline="0" dirty="0" smtClean="0"/>
              <a:t> – as a little child.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86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</a:t>
            </a:r>
            <a:r>
              <a:rPr lang="en-US" baseline="0" dirty="0" smtClean="0"/>
              <a:t> small things are used (Like you and me) </a:t>
            </a:r>
            <a:r>
              <a:rPr lang="en-US" b="1" baseline="0" dirty="0" smtClean="0"/>
              <a:t>GOD GETS THE GLORY </a:t>
            </a:r>
            <a:r>
              <a:rPr lang="en-US" baseline="0" dirty="0" smtClean="0"/>
              <a:t>(cf. vs. 31)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Saved by grace, not works!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Jesus’</a:t>
            </a:r>
            <a:r>
              <a:rPr lang="en-US" baseline="0" dirty="0" smtClean="0"/>
              <a:t> statement to the Father after upbraiding the cities of </a:t>
            </a:r>
            <a:r>
              <a:rPr lang="en-US" baseline="0" dirty="0" err="1" smtClean="0"/>
              <a:t>Chorazin</a:t>
            </a:r>
            <a:r>
              <a:rPr lang="en-US" baseline="0" dirty="0" smtClean="0"/>
              <a:t>, Bethsaida, and Capernaum for their unwillingness to believe despite the signs he had done among them.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God goes against the grain, showing favor on the humble and lowly, and confounding the wisdom of this world!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With this in mind… Consider these things that man perceive to be small and unimportant, but are great in God’s eyes!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472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28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power of communal prayer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power</a:t>
            </a:r>
            <a:r>
              <a:rPr lang="en-US" baseline="0" dirty="0" smtClean="0"/>
              <a:t> of a well meant “amen”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God is with His people!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But, as next verse indicates, must be done with AUTHORITY… (in My name)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60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Always important to Note: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“in the name” does not</a:t>
            </a:r>
            <a:r>
              <a:rPr lang="en-US" baseline="0" dirty="0" smtClean="0"/>
              <a:t> indicate merely a mantra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When we gather AS AUTHORIZED BY CHRIST, He is with us!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69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592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Tx/>
              <a:buNone/>
            </a:pPr>
            <a:r>
              <a:rPr lang="en-US" dirty="0" smtClean="0"/>
              <a:t>Jesus’s</a:t>
            </a:r>
            <a:r>
              <a:rPr lang="en-US" baseline="0" dirty="0" smtClean="0"/>
              <a:t> words to his disciples, as He sent them out in the limited commission.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Application – Hospitality to those doing the Lord’s work!  It is fellowship in that work!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95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Hebrews 11 shows a faith that is</a:t>
            </a:r>
            <a:r>
              <a:rPr lang="en-US" baseline="0" dirty="0" smtClean="0"/>
              <a:t> proven in obedience in things great and small…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338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F572C7-929E-48D9-B43E-83A41BB1D98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latin typeface="Bernard MT Condensed" panose="020508060609050204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E78E-F046-465F-93D8-31CB515DE3E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D4F9-08A3-4A44-8E9E-6C026D2B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2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E78E-F046-465F-93D8-31CB515DE3E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D4F9-08A3-4A44-8E9E-6C026D2B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870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E78E-F046-465F-93D8-31CB515DE3E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D4F9-08A3-4A44-8E9E-6C026D2B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7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E78E-F046-465F-93D8-31CB515DE3E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D4F9-08A3-4A44-8E9E-6C026D2B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46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E78E-F046-465F-93D8-31CB515DE3E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D4F9-08A3-4A44-8E9E-6C026D2B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5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E78E-F046-465F-93D8-31CB515DE3E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D4F9-08A3-4A44-8E9E-6C026D2B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68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E78E-F046-465F-93D8-31CB515DE3E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D4F9-08A3-4A44-8E9E-6C026D2B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7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E78E-F046-465F-93D8-31CB515DE3E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D4F9-08A3-4A44-8E9E-6C026D2B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4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E78E-F046-465F-93D8-31CB515DE3E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D4F9-08A3-4A44-8E9E-6C026D2B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3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E78E-F046-465F-93D8-31CB515DE3E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D4F9-08A3-4A44-8E9E-6C026D2B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27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3E78E-F046-465F-93D8-31CB515DE3E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FD4F9-08A3-4A44-8E9E-6C026D2B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4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3E78E-F046-465F-93D8-31CB515DE3E2}" type="datetimeFigureOut">
              <a:rPr lang="en-US" smtClean="0"/>
              <a:t>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FD4F9-08A3-4A44-8E9E-6C026D2BB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4243" y="564775"/>
            <a:ext cx="3576918" cy="1829081"/>
          </a:xfrm>
        </p:spPr>
        <p:txBody>
          <a:bodyPr/>
          <a:lstStyle/>
          <a:p>
            <a:r>
              <a:rPr lang="en-US" dirty="0" smtClean="0"/>
              <a:t>God’s Measure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622" y="2969278"/>
            <a:ext cx="3048161" cy="567298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Isaiah 55:8-9</a:t>
            </a:r>
            <a:endParaRPr lang="en-US" sz="3600" b="1" dirty="0"/>
          </a:p>
        </p:txBody>
      </p:sp>
      <p:pic>
        <p:nvPicPr>
          <p:cNvPr id="1026" name="Picture 2" descr="http://stat8.blog.ru/lr/0a032e21013be958be2a1b9de794cd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161" y="347851"/>
            <a:ext cx="4735259" cy="65083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7541" y="4111998"/>
            <a:ext cx="410323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/>
              <a:t>Small and insignificant?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Not if God</a:t>
            </a:r>
            <a:br>
              <a:rPr lang="en-US" sz="3200" dirty="0" smtClean="0"/>
            </a:br>
            <a:r>
              <a:rPr lang="en-US" sz="3200" dirty="0" smtClean="0"/>
              <a:t>deems otherwise!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56976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t8.blog.ru/lr/0a032e21013be958be2a1b9de794cd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29" y="173681"/>
            <a:ext cx="2003105" cy="275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57" y="522513"/>
            <a:ext cx="8101693" cy="859921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Great Things in God’s Sight!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9" y="1654629"/>
            <a:ext cx="7775121" cy="4522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The gathering of His servants!</a:t>
            </a:r>
          </a:p>
          <a:p>
            <a:pPr marL="457200" lvl="1" indent="0">
              <a:buNone/>
            </a:pPr>
            <a:r>
              <a:rPr lang="en-US" sz="3000" i="1" dirty="0" smtClean="0"/>
              <a:t>Matthew 18:19-20; Colossians 3:17</a:t>
            </a:r>
          </a:p>
          <a:p>
            <a:pPr marL="0" indent="0">
              <a:buNone/>
            </a:pPr>
            <a:r>
              <a:rPr lang="en-US" sz="3600" b="1" dirty="0" smtClean="0"/>
              <a:t>A cup of cold water!</a:t>
            </a:r>
          </a:p>
          <a:p>
            <a:pPr marL="457200" lvl="1" indent="0">
              <a:buNone/>
            </a:pPr>
            <a:r>
              <a:rPr lang="en-US" sz="3000" i="1" dirty="0" smtClean="0"/>
              <a:t>Matthew 10:40-42; Hebrews 11:1-2</a:t>
            </a:r>
          </a:p>
          <a:p>
            <a:pPr marL="0" indent="0">
              <a:buNone/>
            </a:pPr>
            <a:r>
              <a:rPr lang="en-US" sz="3600" b="1" dirty="0" smtClean="0"/>
              <a:t>A disciple who perseveres!</a:t>
            </a:r>
          </a:p>
          <a:p>
            <a:pPr marL="457200" lvl="1" indent="0">
              <a:buNone/>
            </a:pPr>
            <a:r>
              <a:rPr lang="en-US" sz="3000" i="1" dirty="0" smtClean="0"/>
              <a:t>Matthew 5:10-12; Hebrews 11:32-35</a:t>
            </a:r>
          </a:p>
        </p:txBody>
      </p:sp>
      <p:sp>
        <p:nvSpPr>
          <p:cNvPr id="5" name="Rectangle 4"/>
          <p:cNvSpPr/>
          <p:nvPr/>
        </p:nvSpPr>
        <p:spPr>
          <a:xfrm>
            <a:off x="7329488" y="2867025"/>
            <a:ext cx="471487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04481" y="2843213"/>
            <a:ext cx="471487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37782" y="2815974"/>
            <a:ext cx="325144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581412" y="2788735"/>
            <a:ext cx="257922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87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68942"/>
            <a:ext cx="8138832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Matthew 5:10-12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106"/>
            <a:ext cx="7886700" cy="5060857"/>
          </a:xfrm>
        </p:spPr>
        <p:txBody>
          <a:bodyPr>
            <a:normAutofit/>
          </a:bodyPr>
          <a:lstStyle/>
          <a:p>
            <a:pPr marL="0" indent="228600">
              <a:buNone/>
            </a:pPr>
            <a:r>
              <a:rPr lang="en-US" sz="3200" dirty="0"/>
              <a:t>Blessed are those who </a:t>
            </a:r>
            <a:r>
              <a:rPr lang="en-US" sz="3200" dirty="0" smtClean="0"/>
              <a:t>are                         </a:t>
            </a:r>
            <a:r>
              <a:rPr lang="en-US" sz="3200" dirty="0"/>
              <a:t>persecuted for righteousness’ sake</a:t>
            </a:r>
            <a:r>
              <a:rPr lang="en-US" sz="3200" dirty="0" smtClean="0"/>
              <a:t>, for </a:t>
            </a:r>
            <a:r>
              <a:rPr lang="en-US" sz="3200" dirty="0"/>
              <a:t>theirs is the kingdom of heaven</a:t>
            </a:r>
            <a:r>
              <a:rPr lang="en-US" sz="3200" dirty="0" smtClean="0"/>
              <a:t>.  </a:t>
            </a:r>
            <a:r>
              <a:rPr lang="en-US" sz="3200" baseline="30000" dirty="0" smtClean="0"/>
              <a:t>11</a:t>
            </a:r>
            <a:r>
              <a:rPr lang="en-US" sz="3200" dirty="0" smtClean="0"/>
              <a:t> Blessed </a:t>
            </a:r>
            <a:r>
              <a:rPr lang="en-US" sz="3200" dirty="0"/>
              <a:t>are you when they revile and persecute you, and say all kinds of evil against you falsely for My sake. </a:t>
            </a:r>
            <a:r>
              <a:rPr lang="en-US" sz="3200" baseline="30000" dirty="0"/>
              <a:t>12</a:t>
            </a:r>
            <a:r>
              <a:rPr lang="en-US" sz="3200" dirty="0"/>
              <a:t> Rejoice and be exceedingly glad, for great is your reward in heaven, for so they persecuted the prophets who were before you.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28" y="268942"/>
            <a:ext cx="1763453" cy="13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3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68942"/>
            <a:ext cx="8138832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Hebrews 11:32-35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105"/>
            <a:ext cx="7886700" cy="5480637"/>
          </a:xfrm>
        </p:spPr>
        <p:txBody>
          <a:bodyPr>
            <a:normAutofit/>
          </a:bodyPr>
          <a:lstStyle/>
          <a:p>
            <a:pPr marL="0" indent="228600">
              <a:buNone/>
            </a:pPr>
            <a:r>
              <a:rPr lang="en-US" sz="3200" dirty="0"/>
              <a:t>And what more shall I say? For the </a:t>
            </a:r>
            <a:r>
              <a:rPr lang="en-US" sz="3200" dirty="0" smtClean="0"/>
              <a:t>              time </a:t>
            </a:r>
            <a:r>
              <a:rPr lang="en-US" sz="3200" dirty="0"/>
              <a:t>would fail me to tell of Gideon and Barak and Samson and </a:t>
            </a:r>
            <a:r>
              <a:rPr lang="en-US" sz="3200" dirty="0" err="1"/>
              <a:t>Jephthah</a:t>
            </a:r>
            <a:r>
              <a:rPr lang="en-US" sz="3200" dirty="0"/>
              <a:t>, also </a:t>
            </a:r>
            <a:r>
              <a:rPr lang="en-US" sz="3200" i="1" dirty="0"/>
              <a:t>of</a:t>
            </a:r>
            <a:r>
              <a:rPr lang="en-US" sz="3200" dirty="0"/>
              <a:t> David and Samuel and the prophets: </a:t>
            </a:r>
            <a:r>
              <a:rPr lang="en-US" sz="3200" baseline="30000" dirty="0"/>
              <a:t>33 </a:t>
            </a:r>
            <a:r>
              <a:rPr lang="en-US" sz="3200" dirty="0"/>
              <a:t>who through faith subdued kingdoms, worked righteousness, obtained promises, stopped the mouths of lions, </a:t>
            </a:r>
            <a:r>
              <a:rPr lang="en-US" sz="3200" baseline="30000" dirty="0"/>
              <a:t>34 </a:t>
            </a:r>
            <a:r>
              <a:rPr lang="en-US" sz="3200" b="1" dirty="0"/>
              <a:t>quenched the violence of fire, escaped the edge of the sword, out of weakness were made strong, became valiant in battle, turned to flight the armies of the aliens</a:t>
            </a:r>
            <a:r>
              <a:rPr lang="en-US" sz="3200" dirty="0"/>
              <a:t>. </a:t>
            </a:r>
            <a:r>
              <a:rPr lang="en-US" sz="3200" baseline="30000" dirty="0"/>
              <a:t>35 </a:t>
            </a:r>
            <a:r>
              <a:rPr lang="en-US" sz="3200" dirty="0"/>
              <a:t>Women received their dead raised to life again.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28" y="268942"/>
            <a:ext cx="1763453" cy="13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4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t8.blog.ru/lr/0a032e21013be958be2a1b9de794cd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29" y="173681"/>
            <a:ext cx="2003105" cy="275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57" y="522513"/>
            <a:ext cx="8101693" cy="859921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Great Things in God’s Sight!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9" y="1654629"/>
            <a:ext cx="7775121" cy="4522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The gathering of His servants!</a:t>
            </a:r>
          </a:p>
          <a:p>
            <a:pPr marL="457200" lvl="1" indent="0">
              <a:buNone/>
            </a:pPr>
            <a:r>
              <a:rPr lang="en-US" sz="3000" i="1" dirty="0" smtClean="0"/>
              <a:t>Matthew 18:19-20; Colossians 3:17</a:t>
            </a:r>
          </a:p>
          <a:p>
            <a:pPr marL="0" indent="0">
              <a:buNone/>
            </a:pPr>
            <a:r>
              <a:rPr lang="en-US" sz="3600" b="1" dirty="0" smtClean="0"/>
              <a:t>A cup of cold water!</a:t>
            </a:r>
          </a:p>
          <a:p>
            <a:pPr marL="457200" lvl="1" indent="0">
              <a:buNone/>
            </a:pPr>
            <a:r>
              <a:rPr lang="en-US" sz="3000" i="1" dirty="0" smtClean="0"/>
              <a:t>Matthew 10:40-42; Hebrews 11:1-2</a:t>
            </a:r>
          </a:p>
          <a:p>
            <a:pPr marL="0" indent="0">
              <a:buNone/>
            </a:pPr>
            <a:r>
              <a:rPr lang="en-US" sz="3600" b="1" dirty="0" smtClean="0"/>
              <a:t>A disciple who perseveres!</a:t>
            </a:r>
          </a:p>
          <a:p>
            <a:pPr marL="457200" lvl="1" indent="0">
              <a:buNone/>
            </a:pPr>
            <a:r>
              <a:rPr lang="en-US" sz="3000" i="1" dirty="0" smtClean="0"/>
              <a:t>Matthew 5:10-12; Hebrews 11:32-35</a:t>
            </a:r>
          </a:p>
          <a:p>
            <a:pPr marL="0" indent="0">
              <a:buNone/>
            </a:pPr>
            <a:r>
              <a:rPr lang="en-US" sz="3600" b="1" dirty="0" smtClean="0"/>
              <a:t>The little children!</a:t>
            </a:r>
          </a:p>
          <a:p>
            <a:pPr marL="457200" lvl="1" indent="0">
              <a:buNone/>
            </a:pPr>
            <a:r>
              <a:rPr lang="en-US" sz="3000" i="1" dirty="0" smtClean="0"/>
              <a:t>Mark 10:13-16; </a:t>
            </a:r>
            <a:r>
              <a:rPr lang="en-US" sz="3000" i="1" dirty="0"/>
              <a:t>Matthew 18:1-5</a:t>
            </a:r>
            <a:endParaRPr lang="en-US" sz="3000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7329488" y="2867025"/>
            <a:ext cx="471487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04481" y="2843213"/>
            <a:ext cx="471487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37782" y="2815974"/>
            <a:ext cx="325144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581412" y="2788735"/>
            <a:ext cx="257922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7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68942"/>
            <a:ext cx="8138832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Mark 10:13-16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106"/>
            <a:ext cx="7886700" cy="5412285"/>
          </a:xfrm>
        </p:spPr>
        <p:txBody>
          <a:bodyPr>
            <a:normAutofit/>
          </a:bodyPr>
          <a:lstStyle/>
          <a:p>
            <a:pPr marL="0" indent="228600">
              <a:buNone/>
            </a:pPr>
            <a:r>
              <a:rPr lang="en-US" sz="3200" dirty="0"/>
              <a:t>Then they brought little children to </a:t>
            </a:r>
            <a:r>
              <a:rPr lang="en-US" sz="3200" dirty="0" smtClean="0"/>
              <a:t>               Him</a:t>
            </a:r>
            <a:r>
              <a:rPr lang="en-US" sz="3200" dirty="0"/>
              <a:t>, that He might touch them; but the disciples rebuked those who brought </a:t>
            </a:r>
            <a:r>
              <a:rPr lang="en-US" sz="3200" i="1" dirty="0"/>
              <a:t>them.</a:t>
            </a:r>
            <a:r>
              <a:rPr lang="en-US" sz="3200" dirty="0"/>
              <a:t> </a:t>
            </a:r>
            <a:r>
              <a:rPr lang="en-US" sz="3200" baseline="30000" dirty="0"/>
              <a:t>14 </a:t>
            </a:r>
            <a:r>
              <a:rPr lang="en-US" sz="3200" dirty="0"/>
              <a:t>But when Jesus saw </a:t>
            </a:r>
            <a:r>
              <a:rPr lang="en-US" sz="3200" i="1" dirty="0"/>
              <a:t>it,</a:t>
            </a:r>
            <a:r>
              <a:rPr lang="en-US" sz="3200" dirty="0"/>
              <a:t> He was greatly displeased and said to them, “Let the little children come to Me, and do not forbid them; for of such is the kingdom of God. </a:t>
            </a:r>
            <a:r>
              <a:rPr lang="en-US" sz="3200" baseline="30000" dirty="0"/>
              <a:t>15 </a:t>
            </a:r>
            <a:r>
              <a:rPr lang="en-US" sz="3200" dirty="0"/>
              <a:t>Assuredly, I say to you, whoever does not receive the kingdom of God as a little child will by no means enter it.” </a:t>
            </a:r>
            <a:r>
              <a:rPr lang="en-US" sz="3200" baseline="30000" dirty="0"/>
              <a:t>16 </a:t>
            </a:r>
            <a:r>
              <a:rPr lang="en-US" sz="3200" dirty="0"/>
              <a:t>And He took them up in His arms, laid </a:t>
            </a:r>
            <a:r>
              <a:rPr lang="en-US" sz="3200" i="1" dirty="0"/>
              <a:t>His</a:t>
            </a:r>
            <a:r>
              <a:rPr lang="en-US" sz="3200" dirty="0"/>
              <a:t> hands on them, and blessed them.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28" y="268942"/>
            <a:ext cx="1763453" cy="13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53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68942"/>
            <a:ext cx="8138832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Matthew 18:1-5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106"/>
            <a:ext cx="7886700" cy="5502408"/>
          </a:xfrm>
        </p:spPr>
        <p:txBody>
          <a:bodyPr>
            <a:normAutofit/>
          </a:bodyPr>
          <a:lstStyle/>
          <a:p>
            <a:pPr marL="0" indent="228600">
              <a:buNone/>
            </a:pPr>
            <a:r>
              <a:rPr lang="en-US" sz="3200" dirty="0"/>
              <a:t>At that time the disciples came </a:t>
            </a:r>
            <a:r>
              <a:rPr lang="en-US" sz="3200" dirty="0" smtClean="0"/>
              <a:t>to              </a:t>
            </a:r>
            <a:r>
              <a:rPr lang="en-US" sz="3200" dirty="0"/>
              <a:t>Jesus, saying, “Who then is greatest in the kingdom of heaven</a:t>
            </a:r>
            <a:r>
              <a:rPr lang="en-US" sz="3200" dirty="0" smtClean="0"/>
              <a:t>?”  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Then Jesus called a little child to Him, set him in the midst of them, </a:t>
            </a:r>
            <a:r>
              <a:rPr lang="en-US" sz="3200" baseline="30000" dirty="0"/>
              <a:t>3</a:t>
            </a:r>
            <a:r>
              <a:rPr lang="en-US" sz="3200" dirty="0"/>
              <a:t> and said, “Assuredly, I say to you, unless you are converted and become as little children, you will by no means enter the kingdom of heaven. </a:t>
            </a:r>
            <a:r>
              <a:rPr lang="en-US" sz="3200" baseline="30000" dirty="0"/>
              <a:t>4</a:t>
            </a:r>
            <a:r>
              <a:rPr lang="en-US" sz="3200" dirty="0"/>
              <a:t> </a:t>
            </a:r>
            <a:r>
              <a:rPr lang="en-US" sz="3200" b="1" dirty="0"/>
              <a:t>Therefore whoever humbles himself as this little child is the greatest in the kingdom of heaven</a:t>
            </a:r>
            <a:r>
              <a:rPr lang="en-US" sz="3200" dirty="0"/>
              <a:t>. 5 Whoever receives one little child like this in My name receives Me</a:t>
            </a:r>
            <a:r>
              <a:rPr lang="en-US" sz="3200" dirty="0" smtClean="0"/>
              <a:t>.”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28" y="268942"/>
            <a:ext cx="1763453" cy="13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8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t8.blog.ru/lr/0a032e21013be958be2a1b9de794cd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645" y="701749"/>
            <a:ext cx="4477775" cy="615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78622" y="808840"/>
            <a:ext cx="3576918" cy="1000485"/>
          </a:xfrm>
        </p:spPr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8622" y="2420165"/>
            <a:ext cx="3722158" cy="1381205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Why does God use the small things?</a:t>
            </a:r>
            <a:endParaRPr lang="en-US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78622" y="4089044"/>
            <a:ext cx="43029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1 Corinthians 1:26-31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58462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68942"/>
            <a:ext cx="8138832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Isaiah 55:8-9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106"/>
            <a:ext cx="7886700" cy="5060857"/>
          </a:xfrm>
        </p:spPr>
        <p:txBody>
          <a:bodyPr>
            <a:normAutofit/>
          </a:bodyPr>
          <a:lstStyle/>
          <a:p>
            <a:pPr marL="0" indent="228600">
              <a:buNone/>
            </a:pPr>
            <a:r>
              <a:rPr lang="en-US" sz="3200" dirty="0"/>
              <a:t>“For My thoughts </a:t>
            </a:r>
            <a:r>
              <a:rPr lang="en-US" sz="3200" i="1" dirty="0"/>
              <a:t>are</a:t>
            </a:r>
            <a:r>
              <a:rPr lang="en-US" sz="3200" dirty="0"/>
              <a:t> not your </a:t>
            </a:r>
            <a:r>
              <a:rPr lang="en-US" sz="3200" dirty="0" smtClean="0"/>
              <a:t>                  thoughts, nor </a:t>
            </a:r>
            <a:r>
              <a:rPr lang="en-US" sz="3200" i="1" dirty="0"/>
              <a:t>are</a:t>
            </a:r>
            <a:r>
              <a:rPr lang="en-US" sz="3200" dirty="0"/>
              <a:t> your ways </a:t>
            </a:r>
            <a:r>
              <a:rPr lang="en-US" sz="3200" dirty="0" smtClean="0"/>
              <a:t>My ways</a:t>
            </a:r>
            <a:r>
              <a:rPr lang="en-US" sz="3200" dirty="0"/>
              <a:t>,” </a:t>
            </a:r>
            <a:r>
              <a:rPr lang="en-US" sz="3200" dirty="0" smtClean="0"/>
              <a:t>           says </a:t>
            </a:r>
            <a:r>
              <a:rPr lang="en-US" sz="3200" dirty="0"/>
              <a:t>the </a:t>
            </a:r>
            <a:r>
              <a:rPr lang="en-US" sz="3200" cap="small" dirty="0"/>
              <a:t>Lord</a:t>
            </a:r>
            <a:r>
              <a:rPr lang="en-US" sz="3200" dirty="0" smtClean="0"/>
              <a:t>.  </a:t>
            </a:r>
            <a:r>
              <a:rPr lang="en-US" sz="3200" baseline="30000" dirty="0" smtClean="0"/>
              <a:t>9</a:t>
            </a:r>
            <a:r>
              <a:rPr lang="en-US" sz="3200" baseline="30000" dirty="0"/>
              <a:t> </a:t>
            </a:r>
            <a:r>
              <a:rPr lang="en-US" sz="3200" dirty="0"/>
              <a:t>“For </a:t>
            </a:r>
            <a:r>
              <a:rPr lang="en-US" sz="3200" i="1" dirty="0"/>
              <a:t>as</a:t>
            </a:r>
            <a:r>
              <a:rPr lang="en-US" sz="3200" dirty="0"/>
              <a:t> the heavens are higher than the earth</a:t>
            </a:r>
            <a:r>
              <a:rPr lang="en-US" sz="3200" dirty="0" smtClean="0"/>
              <a:t>, so </a:t>
            </a:r>
            <a:r>
              <a:rPr lang="en-US" sz="3200" dirty="0"/>
              <a:t>are My ways higher than your ways</a:t>
            </a:r>
            <a:r>
              <a:rPr lang="en-US" sz="3200" dirty="0" smtClean="0"/>
              <a:t>, and </a:t>
            </a:r>
            <a:r>
              <a:rPr lang="en-US" sz="3200" dirty="0"/>
              <a:t>My thoughts than your thoughts</a:t>
            </a:r>
            <a:r>
              <a:rPr lang="en-US" sz="3200" dirty="0" smtClean="0"/>
              <a:t>.”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28" y="268942"/>
            <a:ext cx="1763453" cy="13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910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68942"/>
            <a:ext cx="8138832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Matthew 11:25-26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106"/>
            <a:ext cx="7886700" cy="5060857"/>
          </a:xfrm>
        </p:spPr>
        <p:txBody>
          <a:bodyPr>
            <a:normAutofit/>
          </a:bodyPr>
          <a:lstStyle/>
          <a:p>
            <a:pPr marL="0" indent="228600">
              <a:buNone/>
            </a:pPr>
            <a:r>
              <a:rPr lang="en-US" sz="3200" dirty="0" smtClean="0"/>
              <a:t>At </a:t>
            </a:r>
            <a:r>
              <a:rPr lang="en-US" sz="3200" dirty="0"/>
              <a:t>that time Jesus answered and  </a:t>
            </a:r>
            <a:r>
              <a:rPr lang="en-US" sz="3200" dirty="0" smtClean="0"/>
              <a:t>             said</a:t>
            </a:r>
            <a:r>
              <a:rPr lang="en-US" sz="3200" dirty="0"/>
              <a:t>, “I thank You, Father, Lord of heaven </a:t>
            </a:r>
            <a:r>
              <a:rPr lang="en-US" sz="3200" dirty="0" smtClean="0"/>
              <a:t>   and </a:t>
            </a:r>
            <a:r>
              <a:rPr lang="en-US" sz="3200" dirty="0"/>
              <a:t>earth, that You have hidden these things from </a:t>
            </a:r>
            <a:r>
              <a:rPr lang="en-US" sz="3200" i="1" dirty="0"/>
              <a:t>the</a:t>
            </a:r>
            <a:r>
              <a:rPr lang="en-US" sz="3200" dirty="0"/>
              <a:t> wise and prudent and have revealed them to babes. </a:t>
            </a:r>
            <a:r>
              <a:rPr lang="en-US" sz="3200" baseline="30000" dirty="0"/>
              <a:t>26 </a:t>
            </a:r>
            <a:r>
              <a:rPr lang="en-US" sz="3200" dirty="0"/>
              <a:t>Even so, Father, for so it seemed good in Your sight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28" y="268942"/>
            <a:ext cx="1763453" cy="13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28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t8.blog.ru/lr/0a032e21013be958be2a1b9de794cd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29" y="173681"/>
            <a:ext cx="2003105" cy="275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57" y="522513"/>
            <a:ext cx="8101693" cy="859921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Great Things in God’s Sight!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9" y="1654629"/>
            <a:ext cx="7775121" cy="4522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The gathering of His servants!</a:t>
            </a:r>
          </a:p>
          <a:p>
            <a:pPr marL="457200" lvl="1" indent="0">
              <a:buNone/>
            </a:pPr>
            <a:r>
              <a:rPr lang="en-US" sz="3000" i="1" dirty="0" smtClean="0"/>
              <a:t>Matthew 18:19-20; Colossians 3:17</a:t>
            </a:r>
          </a:p>
        </p:txBody>
      </p:sp>
      <p:sp>
        <p:nvSpPr>
          <p:cNvPr id="5" name="Rectangle 4"/>
          <p:cNvSpPr/>
          <p:nvPr/>
        </p:nvSpPr>
        <p:spPr>
          <a:xfrm>
            <a:off x="7329488" y="2867025"/>
            <a:ext cx="471487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04481" y="2843213"/>
            <a:ext cx="471487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37782" y="2815974"/>
            <a:ext cx="325144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581412" y="2788735"/>
            <a:ext cx="257922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718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68942"/>
            <a:ext cx="8138832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Matthew 18:19-20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106"/>
            <a:ext cx="7886700" cy="5060857"/>
          </a:xfrm>
        </p:spPr>
        <p:txBody>
          <a:bodyPr>
            <a:normAutofit/>
          </a:bodyPr>
          <a:lstStyle/>
          <a:p>
            <a:pPr marL="0" indent="228600">
              <a:buNone/>
            </a:pPr>
            <a:r>
              <a:rPr lang="en-US" sz="3200" dirty="0"/>
              <a:t>“Again I </a:t>
            </a:r>
            <a:r>
              <a:rPr lang="en-US" sz="3200" dirty="0" smtClean="0"/>
              <a:t>say </a:t>
            </a:r>
            <a:r>
              <a:rPr lang="en-US" sz="3200" dirty="0"/>
              <a:t>to you that if two of </a:t>
            </a:r>
            <a:r>
              <a:rPr lang="en-US" sz="3200" dirty="0" smtClean="0"/>
              <a:t>                    you </a:t>
            </a:r>
            <a:r>
              <a:rPr lang="en-US" sz="3200" dirty="0"/>
              <a:t>agree on earth concerning anything that they ask, it will be done for them by My Father in heaven. </a:t>
            </a:r>
            <a:r>
              <a:rPr lang="en-US" sz="3200" baseline="30000" dirty="0"/>
              <a:t>20 </a:t>
            </a:r>
            <a:r>
              <a:rPr lang="en-US" sz="3200" dirty="0"/>
              <a:t>For where two or three are gathered together in My name, I am there in the midst of them.”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28" y="268942"/>
            <a:ext cx="1763453" cy="13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68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68942"/>
            <a:ext cx="8138832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Colossians 3:17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106"/>
            <a:ext cx="7886700" cy="5060857"/>
          </a:xfrm>
        </p:spPr>
        <p:txBody>
          <a:bodyPr>
            <a:normAutofit/>
          </a:bodyPr>
          <a:lstStyle/>
          <a:p>
            <a:pPr marL="0" indent="228600">
              <a:buNone/>
            </a:pPr>
            <a:r>
              <a:rPr lang="en-US" sz="3200" dirty="0"/>
              <a:t>And whatever you do in word or </a:t>
            </a:r>
            <a:r>
              <a:rPr lang="en-US" sz="3200" dirty="0" smtClean="0"/>
              <a:t>                 deed</a:t>
            </a:r>
            <a:r>
              <a:rPr lang="en-US" sz="3200" dirty="0"/>
              <a:t>, </a:t>
            </a:r>
            <a:r>
              <a:rPr lang="en-US" sz="3200" i="1" dirty="0"/>
              <a:t>do</a:t>
            </a:r>
            <a:r>
              <a:rPr lang="en-US" sz="3200" dirty="0"/>
              <a:t> all in the name of the Lord Jesus, giving thanks to God the Father through Him.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28" y="268942"/>
            <a:ext cx="1763453" cy="13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99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tat8.blog.ru/lr/0a032e21013be958be2a1b9de794cd6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6229" y="173681"/>
            <a:ext cx="2003105" cy="2753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657" y="522513"/>
            <a:ext cx="8101693" cy="859921"/>
          </a:xfrm>
        </p:spPr>
        <p:txBody>
          <a:bodyPr/>
          <a:lstStyle/>
          <a:p>
            <a:r>
              <a:rPr lang="en-US" dirty="0" smtClean="0">
                <a:latin typeface="Bernard MT Condensed" panose="02050806060905020404" pitchFamily="18" charset="0"/>
              </a:rPr>
              <a:t>Great Things in God’s Sight!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229" y="1654629"/>
            <a:ext cx="7775121" cy="45223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The gathering of His servants!</a:t>
            </a:r>
          </a:p>
          <a:p>
            <a:pPr marL="457200" lvl="1" indent="0">
              <a:buNone/>
            </a:pPr>
            <a:r>
              <a:rPr lang="en-US" sz="3000" i="1" dirty="0" smtClean="0"/>
              <a:t>Matthew 18:19-20; Colossians 3:17</a:t>
            </a:r>
          </a:p>
          <a:p>
            <a:pPr marL="0" indent="0">
              <a:buNone/>
            </a:pPr>
            <a:r>
              <a:rPr lang="en-US" sz="3600" b="1" dirty="0" smtClean="0"/>
              <a:t>A cup of cold water!</a:t>
            </a:r>
          </a:p>
          <a:p>
            <a:pPr marL="457200" lvl="1" indent="0">
              <a:buNone/>
            </a:pPr>
            <a:r>
              <a:rPr lang="en-US" sz="3000" i="1" dirty="0" smtClean="0"/>
              <a:t>Matthew 10:40-42; Hebrews 11:1-2</a:t>
            </a:r>
          </a:p>
        </p:txBody>
      </p:sp>
      <p:sp>
        <p:nvSpPr>
          <p:cNvPr id="5" name="Rectangle 4"/>
          <p:cNvSpPr/>
          <p:nvPr/>
        </p:nvSpPr>
        <p:spPr>
          <a:xfrm>
            <a:off x="7329488" y="2867025"/>
            <a:ext cx="471487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104481" y="2843213"/>
            <a:ext cx="471487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837782" y="2815974"/>
            <a:ext cx="325144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581412" y="2788735"/>
            <a:ext cx="257922" cy="1381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68942"/>
            <a:ext cx="8138832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Matthew 10:40-42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106"/>
            <a:ext cx="7886700" cy="5060857"/>
          </a:xfrm>
        </p:spPr>
        <p:txBody>
          <a:bodyPr>
            <a:normAutofit/>
          </a:bodyPr>
          <a:lstStyle/>
          <a:p>
            <a:pPr marL="0" indent="228600">
              <a:buNone/>
            </a:pPr>
            <a:r>
              <a:rPr lang="en-US" sz="3200" dirty="0"/>
              <a:t>“He who receives you receives Me, </a:t>
            </a:r>
            <a:r>
              <a:rPr lang="en-US" sz="3200" dirty="0" smtClean="0"/>
              <a:t>           and </a:t>
            </a:r>
            <a:r>
              <a:rPr lang="en-US" sz="3200" dirty="0"/>
              <a:t>he who receives Me receives Him who sent Me. </a:t>
            </a:r>
            <a:r>
              <a:rPr lang="en-US" sz="3200" baseline="30000" dirty="0"/>
              <a:t>41 </a:t>
            </a:r>
            <a:r>
              <a:rPr lang="en-US" sz="3200" dirty="0"/>
              <a:t>He who receives a prophet in the name of a prophet shall receive a prophet’s reward. And he who receives a righteous man in the name of a righteous man shall receive a righteous man’s reward. </a:t>
            </a:r>
            <a:r>
              <a:rPr lang="en-US" sz="3200" baseline="30000" dirty="0"/>
              <a:t>42 </a:t>
            </a:r>
            <a:r>
              <a:rPr lang="en-US" sz="3200" dirty="0"/>
              <a:t>And whoever gives one of these little ones </a:t>
            </a:r>
            <a:r>
              <a:rPr lang="en-US" sz="3200" b="1" dirty="0"/>
              <a:t>only a cup of cold </a:t>
            </a:r>
            <a:r>
              <a:rPr lang="en-US" sz="3200" b="1" i="1" dirty="0"/>
              <a:t>water</a:t>
            </a:r>
            <a:r>
              <a:rPr lang="en-US" sz="3200" dirty="0"/>
              <a:t> in the name of a disciple, assuredly, I say to you, he shall by no means lose his reward.”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28" y="268942"/>
            <a:ext cx="1763453" cy="13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6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518" y="268942"/>
            <a:ext cx="8138832" cy="68579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nard MT Condensed" panose="02050806060905020404" pitchFamily="18" charset="0"/>
              </a:rPr>
              <a:t>Hebrews 11:1-2</a:t>
            </a:r>
            <a:endParaRPr lang="en-US" dirty="0">
              <a:latin typeface="Bernard MT Condensed" panose="020508060609050204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16106"/>
            <a:ext cx="7886700" cy="5060857"/>
          </a:xfrm>
        </p:spPr>
        <p:txBody>
          <a:bodyPr>
            <a:normAutofit/>
          </a:bodyPr>
          <a:lstStyle/>
          <a:p>
            <a:pPr marL="0" indent="228600">
              <a:buNone/>
            </a:pPr>
            <a:r>
              <a:rPr lang="en-US" sz="3200" dirty="0"/>
              <a:t>Now faith is the substance of things </a:t>
            </a:r>
            <a:r>
              <a:rPr lang="en-US" sz="3200" dirty="0" smtClean="0"/>
              <a:t>       hoped </a:t>
            </a:r>
            <a:r>
              <a:rPr lang="en-US" sz="3200" dirty="0"/>
              <a:t>for, the evidence of things not seen. </a:t>
            </a:r>
            <a:r>
              <a:rPr lang="en-US" sz="3200" baseline="30000" dirty="0"/>
              <a:t>2 </a:t>
            </a:r>
            <a:r>
              <a:rPr lang="en-US" sz="3200" b="1" dirty="0"/>
              <a:t>For by it the elders obtained a </a:t>
            </a:r>
            <a:r>
              <a:rPr lang="en-US" sz="3200" b="1" i="1" dirty="0"/>
              <a:t>good</a:t>
            </a:r>
            <a:r>
              <a:rPr lang="en-US" sz="3200" b="1" dirty="0"/>
              <a:t> testimony</a:t>
            </a:r>
            <a:r>
              <a:rPr lang="en-US" sz="3200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228" y="268942"/>
            <a:ext cx="1763453" cy="1340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884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871</Words>
  <Application>Microsoft Office PowerPoint</Application>
  <PresentationFormat>On-screen Show (4:3)</PresentationFormat>
  <Paragraphs>86</Paragraphs>
  <Slides>16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Bernard MT Condensed</vt:lpstr>
      <vt:lpstr>Calibri</vt:lpstr>
      <vt:lpstr>Calibri Light</vt:lpstr>
      <vt:lpstr>Office Theme</vt:lpstr>
      <vt:lpstr>God’s Measure</vt:lpstr>
      <vt:lpstr>Isaiah 55:8-9</vt:lpstr>
      <vt:lpstr>Matthew 11:25-26</vt:lpstr>
      <vt:lpstr>Great Things in God’s Sight!</vt:lpstr>
      <vt:lpstr>Matthew 18:19-20</vt:lpstr>
      <vt:lpstr>Colossians 3:17</vt:lpstr>
      <vt:lpstr>Great Things in God’s Sight!</vt:lpstr>
      <vt:lpstr>Matthew 10:40-42</vt:lpstr>
      <vt:lpstr>Hebrews 11:1-2</vt:lpstr>
      <vt:lpstr>Great Things in God’s Sight!</vt:lpstr>
      <vt:lpstr>Matthew 5:10-12</vt:lpstr>
      <vt:lpstr>Hebrews 11:32-35</vt:lpstr>
      <vt:lpstr>Great Things in God’s Sight!</vt:lpstr>
      <vt:lpstr>Mark 10:13-16</vt:lpstr>
      <vt:lpstr>Matthew 18:1-5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Measure</dc:title>
  <dc:creator>Stan Cox</dc:creator>
  <cp:lastModifiedBy>Stan Cox</cp:lastModifiedBy>
  <cp:revision>11</cp:revision>
  <dcterms:created xsi:type="dcterms:W3CDTF">2015-01-04T04:23:52Z</dcterms:created>
  <dcterms:modified xsi:type="dcterms:W3CDTF">2015-01-04T14:35:53Z</dcterms:modified>
</cp:coreProperties>
</file>